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2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A23CB-C79B-A200-2AC7-8DEDE42C2B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162255-401E-ACA2-B422-E1C294ED1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27777-5D6A-471E-76C2-CB945CCDD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1EB6D-62A3-DEEA-6CA2-34355DBC2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31847-1F4F-40B0-C458-77FD3C64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06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34736-54B0-899A-036B-C6A1478E4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E172C4-9547-C174-FE8A-715638DDD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B97F0-D137-B871-78DC-D8B150394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C517F-4EF3-63CC-504F-5BEEA12F9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F41FD-DCD0-3AB2-07A0-DBD2FF160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73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BA9712-6321-162F-9A3D-7612FFEF98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0F8B6C-8E9E-3977-7F46-ED7DCB91B7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5BD24-80B0-8694-0108-429BDDA20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79E7A-391D-8C5E-35BC-3F6BCD3EC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A4DAC-6D0F-AC4B-4511-2AA42F59D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353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25AD7-2EBB-B4CF-020B-AB71B7A4C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6BF6D-1550-3132-8464-D32151572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7C7F7-F9C8-F600-5BA5-9D4663410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59F1D-5849-1311-2EF6-E3D30355A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53002-4126-0716-A1EF-A4C18C4B2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602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C992C-0A5D-3D35-A145-3DBC80C97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DF15F-0AE0-4260-DB08-775C59749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5BDF3D-158C-4C38-AA46-FC66E527C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E0F56-50D1-0FC0-C6B0-AE10B5A98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144B5-1F4C-6DAD-6FA6-50C25E9AE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351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F5B85-E7CC-B389-F63F-F9944BA3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BADD5-9190-C475-3326-A0249F4762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F6A7F3-9487-1CE3-827E-3BA8425CB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1166E4-EEE2-B4A6-A87E-5384D00B4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A73E6-1924-E565-2966-584ADF6DB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948C74-36A9-59EE-65B8-C67C4C708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744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6322A-FF6E-CA18-5056-3E6AAADA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32EB3-D1DD-6101-24C1-80BA777A7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166834-FD47-339A-593C-250E9443A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7B2D6-4D98-1643-E199-472E0246E5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5D6D32-3B05-206A-FAB8-E48471EC0F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49D009-EAC3-A0C4-41CA-46ADC6AE5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F6364E-FC3E-5F8C-BA41-5ACC4B871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05CB13-B0BE-A245-DF88-0656BD7AD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241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19F49-E86C-48EF-713F-6F44586BF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2D578E-DEC4-8892-E2AE-5920E2A47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6C7C9A-96F7-040A-8F8E-8D4F541C1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D5BA-2CBA-BBAF-9BE0-7840433F7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98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08AFE3-C289-A049-7AF7-BF94B30AC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610E3-4BDE-0905-F750-BDF328ADA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17B70-0ECB-A21C-ACA2-873284056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460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6D65D-220C-17EB-77A3-355A7EB5A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F0618-5EB5-5B1A-AFE7-4F776D4862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D686F-2C73-8FDA-5A68-564981668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7A85A2-59BC-FC48-0D4C-A8C324EB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81EA53-6947-6CDB-A077-65F9E631B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64C90A-A903-79CA-3480-4FD0241C1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6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A8C1F-CA6E-4231-4ED4-6AF076C32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A5B07B-7108-CC14-A0F5-55F98EAF64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2CF0FF-0586-8AD9-F947-50BFB9B9CB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101A19-BA15-6E7D-06F1-1EE7D5740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C272BD-3850-D5F0-F8AA-7B113EC8B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77DC73-EDB9-D141-FAF5-B03484E1D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505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A5DDAF-A44D-4646-7231-10F34B0B5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CDB35E-99C3-E1BE-BB59-93ED7EF6B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01929-737D-6CAD-123F-64CCD9BC34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21E5F-5F04-4FBB-8275-02CD04A36A73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247F9-4A6F-17BE-D2C8-32E943C008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B2EFD-A1F5-9110-6121-DC22116AA5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09C271-AE4E-4B9F-8B39-3F178762A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12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62E19-6CC9-0397-7EDE-E2115FC3AF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Presentasi</a:t>
            </a:r>
            <a:r>
              <a:rPr lang="en-US" dirty="0"/>
              <a:t> Website </a:t>
            </a:r>
            <a:r>
              <a:rPr lang="en-US" dirty="0" err="1"/>
              <a:t>Perpustakaan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311A23-322B-60FA-050F-A0EAA3CD05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By Mohammad Aqil Athvihaz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151D33-35E9-8F3F-91A4-C46F4854E630}"/>
              </a:ext>
            </a:extLst>
          </p:cNvPr>
          <p:cNvSpPr/>
          <p:nvPr/>
        </p:nvSpPr>
        <p:spPr>
          <a:xfrm>
            <a:off x="0" y="-7349931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E51F55-9701-478D-4A40-2D4076B797C0}"/>
              </a:ext>
            </a:extLst>
          </p:cNvPr>
          <p:cNvSpPr/>
          <p:nvPr/>
        </p:nvSpPr>
        <p:spPr>
          <a:xfrm>
            <a:off x="-4024132" y="-1250448"/>
            <a:ext cx="3098157" cy="281264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7D5E8A-D3E0-CB9F-DFFF-BA67F48C9280}"/>
              </a:ext>
            </a:extLst>
          </p:cNvPr>
          <p:cNvSpPr/>
          <p:nvPr/>
        </p:nvSpPr>
        <p:spPr>
          <a:xfrm>
            <a:off x="12952072" y="5011337"/>
            <a:ext cx="3279494" cy="29690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A41A26-0129-87C6-6811-5C2D812EA63C}"/>
              </a:ext>
            </a:extLst>
          </p:cNvPr>
          <p:cNvSpPr/>
          <p:nvPr/>
        </p:nvSpPr>
        <p:spPr>
          <a:xfrm>
            <a:off x="11075041" y="7368250"/>
            <a:ext cx="2640959" cy="165576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218C7C-144F-4ACD-0C7C-8107B806E62F}"/>
              </a:ext>
            </a:extLst>
          </p:cNvPr>
          <p:cNvSpPr/>
          <p:nvPr/>
        </p:nvSpPr>
        <p:spPr>
          <a:xfrm>
            <a:off x="5451676" y="-12924966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D243CE-630D-5915-249C-0675A3E92FBF}"/>
              </a:ext>
            </a:extLst>
          </p:cNvPr>
          <p:cNvSpPr/>
          <p:nvPr/>
        </p:nvSpPr>
        <p:spPr>
          <a:xfrm>
            <a:off x="-14116867" y="1331714"/>
            <a:ext cx="905911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F9C7D0-9C12-1AAD-A8D2-0AF89E3896D2}"/>
              </a:ext>
            </a:extLst>
          </p:cNvPr>
          <p:cNvSpPr/>
          <p:nvPr/>
        </p:nvSpPr>
        <p:spPr>
          <a:xfrm>
            <a:off x="18692726" y="3429000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A10912-AF6C-2526-0172-42CFEA747429}"/>
              </a:ext>
            </a:extLst>
          </p:cNvPr>
          <p:cNvSpPr/>
          <p:nvPr/>
        </p:nvSpPr>
        <p:spPr>
          <a:xfrm>
            <a:off x="-3438643" y="8506142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8123BE-39F6-A11D-F333-98E997EADAF3}"/>
              </a:ext>
            </a:extLst>
          </p:cNvPr>
          <p:cNvSpPr txBox="1"/>
          <p:nvPr/>
        </p:nvSpPr>
        <p:spPr>
          <a:xfrm>
            <a:off x="2889812" y="-14002007"/>
            <a:ext cx="6412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Rumusan</a:t>
            </a:r>
            <a:r>
              <a:rPr lang="en-US" sz="3200" b="1" dirty="0">
                <a:solidFill>
                  <a:schemeClr val="bg1"/>
                </a:solidFill>
                <a:latin typeface="Trebuchet MS" panose="020B0603020202020204" pitchFamily="34" charset="0"/>
              </a:rPr>
              <a:t> Masalah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17961C-F897-4A25-124E-261625913B99}"/>
              </a:ext>
            </a:extLst>
          </p:cNvPr>
          <p:cNvSpPr txBox="1"/>
          <p:nvPr/>
        </p:nvSpPr>
        <p:spPr>
          <a:xfrm>
            <a:off x="-25061315" y="2067953"/>
            <a:ext cx="10681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1.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Kurangnya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efisiensi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mendata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buku-buku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di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468633-4395-5B9C-DD67-C40A50433264}"/>
              </a:ext>
            </a:extLst>
          </p:cNvPr>
          <p:cNvSpPr txBox="1"/>
          <p:nvPr/>
        </p:nvSpPr>
        <p:spPr>
          <a:xfrm>
            <a:off x="26547878" y="3060869"/>
            <a:ext cx="9394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2.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Kesulitan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melacak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yang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dipinjam</a:t>
            </a:r>
            <a:endParaRPr lang="en-US" sz="2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C3F995-9AA5-526F-F4D5-5152849627F1}"/>
              </a:ext>
            </a:extLst>
          </p:cNvPr>
          <p:cNvSpPr txBox="1"/>
          <p:nvPr/>
        </p:nvSpPr>
        <p:spPr>
          <a:xfrm>
            <a:off x="586442" y="13464423"/>
            <a:ext cx="98423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3.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Kesulitan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mendata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dan meng-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organisir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data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ada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di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0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3BBC9A-3E5D-155D-123A-74DCB8F28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10581">
            <a:off x="28330711" y="635685"/>
            <a:ext cx="886356" cy="8863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D60D1CF-23E3-90CB-81E8-7D8D60C66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89194">
            <a:off x="-19740076" y="5365083"/>
            <a:ext cx="1029489" cy="102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98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C3E51-0CCB-F921-F373-EF4CF040F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700D2-1C28-597E-A1EF-46B36463DC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Presentasi</a:t>
            </a:r>
            <a:r>
              <a:rPr lang="en-US" dirty="0"/>
              <a:t> Website </a:t>
            </a:r>
            <a:r>
              <a:rPr lang="en-US" dirty="0" err="1"/>
              <a:t>Perpustakaan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7F8564-2811-DD8B-AE7A-972E3E0183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By Mohammad Aqil Athvihaz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5D26E7-0CCD-0F0A-83C6-FC4E179CCB2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0F325A-370D-9557-D3A6-F7402C5690AB}"/>
              </a:ext>
            </a:extLst>
          </p:cNvPr>
          <p:cNvSpPr/>
          <p:nvPr/>
        </p:nvSpPr>
        <p:spPr>
          <a:xfrm>
            <a:off x="2434711" y="1707183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49A3996-2F1A-E195-CC31-18808B4C9A14}"/>
              </a:ext>
            </a:extLst>
          </p:cNvPr>
          <p:cNvSpPr/>
          <p:nvPr/>
        </p:nvSpPr>
        <p:spPr>
          <a:xfrm>
            <a:off x="6166194" y="3755364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Single Corner Snipped 5">
            <a:extLst>
              <a:ext uri="{FF2B5EF4-FFF2-40B4-BE49-F238E27FC236}">
                <a16:creationId xmlns:a16="http://schemas.microsoft.com/office/drawing/2014/main" id="{B3762E75-25CD-6605-5533-51660FCC11F4}"/>
              </a:ext>
            </a:extLst>
          </p:cNvPr>
          <p:cNvSpPr/>
          <p:nvPr/>
        </p:nvSpPr>
        <p:spPr>
          <a:xfrm>
            <a:off x="-3239168" y="4721658"/>
            <a:ext cx="6189785" cy="3671917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Single Corner Snipped 6">
            <a:extLst>
              <a:ext uri="{FF2B5EF4-FFF2-40B4-BE49-F238E27FC236}">
                <a16:creationId xmlns:a16="http://schemas.microsoft.com/office/drawing/2014/main" id="{AA3CFD00-AE52-8A05-A36A-1A04B6986DD9}"/>
              </a:ext>
            </a:extLst>
          </p:cNvPr>
          <p:cNvSpPr/>
          <p:nvPr/>
        </p:nvSpPr>
        <p:spPr>
          <a:xfrm flipH="1" flipV="1">
            <a:off x="8922155" y="-1835959"/>
            <a:ext cx="6189785" cy="3671917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Single Corner Snipped 7">
            <a:extLst>
              <a:ext uri="{FF2B5EF4-FFF2-40B4-BE49-F238E27FC236}">
                <a16:creationId xmlns:a16="http://schemas.microsoft.com/office/drawing/2014/main" id="{590F0F3D-9762-C68B-DB78-0E960DB1DE05}"/>
              </a:ext>
            </a:extLst>
          </p:cNvPr>
          <p:cNvSpPr/>
          <p:nvPr/>
        </p:nvSpPr>
        <p:spPr>
          <a:xfrm rot="5400000" flipH="1" flipV="1">
            <a:off x="9022760" y="5031109"/>
            <a:ext cx="6189785" cy="4040791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7D0818A-A4AA-9CCA-276A-56C3813605AE}"/>
              </a:ext>
            </a:extLst>
          </p:cNvPr>
          <p:cNvSpPr/>
          <p:nvPr/>
        </p:nvSpPr>
        <p:spPr>
          <a:xfrm>
            <a:off x="-1857233" y="-930165"/>
            <a:ext cx="6701941" cy="40031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64A2C0BD-1E16-6FF2-7E85-D4C72474949F}"/>
              </a:ext>
            </a:extLst>
          </p:cNvPr>
          <p:cNvSpPr/>
          <p:nvPr/>
        </p:nvSpPr>
        <p:spPr>
          <a:xfrm rot="5400000">
            <a:off x="-3338054" y="-3250398"/>
            <a:ext cx="6189785" cy="5164299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8F6E87-337C-4C8D-25AA-C842BBF5B62B}"/>
              </a:ext>
            </a:extLst>
          </p:cNvPr>
          <p:cNvSpPr txBox="1"/>
          <p:nvPr/>
        </p:nvSpPr>
        <p:spPr>
          <a:xfrm>
            <a:off x="2988739" y="3182960"/>
            <a:ext cx="69409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Trebuchet MS" panose="020B0603020202020204" pitchFamily="34" charset="0"/>
              </a:rPr>
              <a:t>TERIMA KASIH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8FB666B-645C-FA9D-FAFB-C089CE5CAC26}"/>
              </a:ext>
            </a:extLst>
          </p:cNvPr>
          <p:cNvSpPr txBox="1"/>
          <p:nvPr/>
        </p:nvSpPr>
        <p:spPr>
          <a:xfrm>
            <a:off x="1307938" y="11449481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23510914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49B73-CDC1-7275-C8BA-6FB9C2A78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947A4-3F04-7B05-13F0-1D947B2FAD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Presentasi</a:t>
            </a:r>
            <a:r>
              <a:rPr lang="en-US" dirty="0"/>
              <a:t> Website </a:t>
            </a:r>
            <a:r>
              <a:rPr lang="en-US" dirty="0" err="1"/>
              <a:t>Perpustakaan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5C952D-373E-041F-7AFA-F070844831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By Mohammad Aqil Athvihaz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0E6ABA-C6EC-E108-CABF-F497A609F6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F200005-4456-2B6B-2ABC-5004C421C8EB}"/>
              </a:ext>
            </a:extLst>
          </p:cNvPr>
          <p:cNvSpPr/>
          <p:nvPr/>
        </p:nvSpPr>
        <p:spPr>
          <a:xfrm>
            <a:off x="5451676" y="-672006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8F321B-80A5-B36C-90DC-FC0135FA0BE8}"/>
              </a:ext>
            </a:extLst>
          </p:cNvPr>
          <p:cNvSpPr/>
          <p:nvPr/>
        </p:nvSpPr>
        <p:spPr>
          <a:xfrm>
            <a:off x="391613" y="1331714"/>
            <a:ext cx="905911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11EF952-9029-160A-0C50-1A04D5335B5E}"/>
              </a:ext>
            </a:extLst>
          </p:cNvPr>
          <p:cNvSpPr/>
          <p:nvPr/>
        </p:nvSpPr>
        <p:spPr>
          <a:xfrm>
            <a:off x="8756246" y="3429000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1BB574-235D-F090-3DB6-83750A7A1EAB}"/>
              </a:ext>
            </a:extLst>
          </p:cNvPr>
          <p:cNvSpPr/>
          <p:nvPr/>
        </p:nvSpPr>
        <p:spPr>
          <a:xfrm>
            <a:off x="-3438643" y="4056062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1CF9F2-8FC1-CBD7-B80A-03B3081B7832}"/>
              </a:ext>
            </a:extLst>
          </p:cNvPr>
          <p:cNvSpPr txBox="1"/>
          <p:nvPr/>
        </p:nvSpPr>
        <p:spPr>
          <a:xfrm>
            <a:off x="2889812" y="445513"/>
            <a:ext cx="6412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Rumusan</a:t>
            </a:r>
            <a:r>
              <a:rPr lang="en-US" sz="3200" b="1" dirty="0">
                <a:solidFill>
                  <a:schemeClr val="bg1"/>
                </a:solidFill>
                <a:latin typeface="Trebuchet MS" panose="020B0603020202020204" pitchFamily="34" charset="0"/>
              </a:rPr>
              <a:t> Masalah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0053F6-E831-2C83-4E29-6430169012BE}"/>
              </a:ext>
            </a:extLst>
          </p:cNvPr>
          <p:cNvSpPr/>
          <p:nvPr/>
        </p:nvSpPr>
        <p:spPr>
          <a:xfrm>
            <a:off x="-1292507" y="-1250448"/>
            <a:ext cx="3098157" cy="281264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AB9E75-77B3-C8D2-5F2F-4CA46814F1D0}"/>
              </a:ext>
            </a:extLst>
          </p:cNvPr>
          <p:cNvSpPr/>
          <p:nvPr/>
        </p:nvSpPr>
        <p:spPr>
          <a:xfrm>
            <a:off x="9988953" y="5011337"/>
            <a:ext cx="3279494" cy="29690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409761-1849-880D-1BE1-FF17DFAB4072}"/>
              </a:ext>
            </a:extLst>
          </p:cNvPr>
          <p:cNvSpPr/>
          <p:nvPr/>
        </p:nvSpPr>
        <p:spPr>
          <a:xfrm>
            <a:off x="11075041" y="3710649"/>
            <a:ext cx="2640959" cy="165576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D4D48-0B1A-FF4F-69BE-52FB866ADF7D}"/>
              </a:ext>
            </a:extLst>
          </p:cNvPr>
          <p:cNvSpPr txBox="1"/>
          <p:nvPr/>
        </p:nvSpPr>
        <p:spPr>
          <a:xfrm>
            <a:off x="755245" y="2067953"/>
            <a:ext cx="10681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1.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Kurangnya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efisiensi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mendata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buku-buku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di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DF149D-4345-4368-72A1-6AB537CDC37A}"/>
              </a:ext>
            </a:extLst>
          </p:cNvPr>
          <p:cNvSpPr txBox="1"/>
          <p:nvPr/>
        </p:nvSpPr>
        <p:spPr>
          <a:xfrm>
            <a:off x="3261158" y="3060869"/>
            <a:ext cx="9394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2.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Kesulitan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melacak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yang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dipinjam</a:t>
            </a:r>
            <a:endParaRPr lang="en-US" sz="2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F25531E-120C-AA81-0AB8-F0A3B95ABFE7}"/>
              </a:ext>
            </a:extLst>
          </p:cNvPr>
          <p:cNvSpPr txBox="1"/>
          <p:nvPr/>
        </p:nvSpPr>
        <p:spPr>
          <a:xfrm>
            <a:off x="586442" y="4168023"/>
            <a:ext cx="98423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3.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Kesulitan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mendata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dan meng-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organisir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data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ada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di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0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B3D62DC-961A-7393-B694-18107EBB12F3}"/>
              </a:ext>
            </a:extLst>
          </p:cNvPr>
          <p:cNvSpPr/>
          <p:nvPr/>
        </p:nvSpPr>
        <p:spPr>
          <a:xfrm>
            <a:off x="-1967692" y="-8274018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788805C-8A6F-E12C-F5B0-0ACE45D27689}"/>
              </a:ext>
            </a:extLst>
          </p:cNvPr>
          <p:cNvSpPr/>
          <p:nvPr/>
        </p:nvSpPr>
        <p:spPr>
          <a:xfrm>
            <a:off x="8892253" y="-25392592"/>
            <a:ext cx="9059117" cy="377218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27BB7D-E4AB-6E04-EABF-38D57FEA1D90}"/>
              </a:ext>
            </a:extLst>
          </p:cNvPr>
          <p:cNvSpPr/>
          <p:nvPr/>
        </p:nvSpPr>
        <p:spPr>
          <a:xfrm>
            <a:off x="2875341" y="-16434249"/>
            <a:ext cx="7278547" cy="5985884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A1924E7-DDD6-32CC-3AF0-258F21CE79B1}"/>
              </a:ext>
            </a:extLst>
          </p:cNvPr>
          <p:cNvSpPr/>
          <p:nvPr/>
        </p:nvSpPr>
        <p:spPr>
          <a:xfrm>
            <a:off x="-1323369" y="-25707183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8ACEFB-BD12-567C-BBE7-C7562521610C}"/>
              </a:ext>
            </a:extLst>
          </p:cNvPr>
          <p:cNvSpPr txBox="1"/>
          <p:nvPr/>
        </p:nvSpPr>
        <p:spPr>
          <a:xfrm>
            <a:off x="1981197" y="11442665"/>
            <a:ext cx="6940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rebuchet MS" panose="020B0603020202020204" pitchFamily="34" charset="0"/>
              </a:rPr>
              <a:t>Tujuan </a:t>
            </a:r>
            <a:r>
              <a:rPr lang="en-US" sz="4000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Pembuatan</a:t>
            </a:r>
            <a:r>
              <a:rPr lang="en-US" sz="4000" b="1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Aplikasi</a:t>
            </a:r>
            <a:endParaRPr lang="en-US" sz="4000" b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0A957A7-344F-028F-7224-EAEFE2B2BF3A}"/>
              </a:ext>
            </a:extLst>
          </p:cNvPr>
          <p:cNvSpPr txBox="1"/>
          <p:nvPr/>
        </p:nvSpPr>
        <p:spPr>
          <a:xfrm>
            <a:off x="755246" y="18026127"/>
            <a:ext cx="10681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1.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Meningkatkan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efisiensi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mendata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di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4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20DB8CD-95C3-5BB3-9CC5-8E4FDB2B1EA6}"/>
              </a:ext>
            </a:extLst>
          </p:cNvPr>
          <p:cNvSpPr txBox="1"/>
          <p:nvPr/>
        </p:nvSpPr>
        <p:spPr>
          <a:xfrm>
            <a:off x="3335432" y="13944131"/>
            <a:ext cx="9394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2.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Memberikan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kemudahan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melacak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data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peminjaman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CB519C3-0E69-F2FF-22CB-E0A9F603B4DD}"/>
              </a:ext>
            </a:extLst>
          </p:cNvPr>
          <p:cNvSpPr txBox="1"/>
          <p:nvPr/>
        </p:nvSpPr>
        <p:spPr>
          <a:xfrm>
            <a:off x="629361" y="23768107"/>
            <a:ext cx="10375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3.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Memudahkan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pendataan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dan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organisir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data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4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9591BD7-D7F1-874F-96B5-732D14A7BC3D}"/>
              </a:ext>
            </a:extLst>
          </p:cNvPr>
          <p:cNvSpPr/>
          <p:nvPr/>
        </p:nvSpPr>
        <p:spPr>
          <a:xfrm>
            <a:off x="-9540240" y="2298816"/>
            <a:ext cx="3082912" cy="17130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895D061-DEFA-6AD2-BBEA-C4D9BFE9DD09}"/>
              </a:ext>
            </a:extLst>
          </p:cNvPr>
          <p:cNvSpPr/>
          <p:nvPr/>
        </p:nvSpPr>
        <p:spPr>
          <a:xfrm>
            <a:off x="9210268" y="-5946841"/>
            <a:ext cx="3750485" cy="245884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756AEB4-FDB2-9F4B-EFC4-BFE2FB47C1C6}"/>
              </a:ext>
            </a:extLst>
          </p:cNvPr>
          <p:cNvSpPr/>
          <p:nvPr/>
        </p:nvSpPr>
        <p:spPr>
          <a:xfrm>
            <a:off x="4632960" y="8874924"/>
            <a:ext cx="4289195" cy="170547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4341324F-F3BC-6417-7D91-A1F355E9B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10581">
            <a:off x="8964159" y="635685"/>
            <a:ext cx="886356" cy="88635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010438B5-A9BC-433D-F391-E14F43A68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89194">
            <a:off x="2205558" y="5365083"/>
            <a:ext cx="1029489" cy="1029489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D9060FD8-10D9-A4A6-5EA2-E4E0E7F17D6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8968137">
            <a:off x="224700" y="17495758"/>
            <a:ext cx="997036" cy="1016333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E48E724-3286-AB60-1AF9-D31E260520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00032">
            <a:off x="9839399" y="17387756"/>
            <a:ext cx="910621" cy="91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1911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8DE4B-03E4-E254-CABD-199CB73441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43A90-11F8-C0E3-1DBF-406F6FBFA6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Presentasi</a:t>
            </a:r>
            <a:r>
              <a:rPr lang="en-US" dirty="0"/>
              <a:t> Website </a:t>
            </a:r>
            <a:r>
              <a:rPr lang="en-US" dirty="0" err="1"/>
              <a:t>Perpustakaan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394668-532D-7C5D-BF48-13941FAFDB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By Mohammad Aqil Athvihaz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EC447A-54FA-F876-B251-4B38A6CEB5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DFBC06-3FFA-D024-2847-E454A7FBC783}"/>
              </a:ext>
            </a:extLst>
          </p:cNvPr>
          <p:cNvSpPr/>
          <p:nvPr/>
        </p:nvSpPr>
        <p:spPr>
          <a:xfrm>
            <a:off x="5451676" y="7923354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F91013-CBC7-AD82-D4F6-9122632D089F}"/>
              </a:ext>
            </a:extLst>
          </p:cNvPr>
          <p:cNvSpPr/>
          <p:nvPr/>
        </p:nvSpPr>
        <p:spPr>
          <a:xfrm>
            <a:off x="391613" y="14377154"/>
            <a:ext cx="905911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93A56E-BC7B-1565-D715-31D1AC2692A8}"/>
              </a:ext>
            </a:extLst>
          </p:cNvPr>
          <p:cNvSpPr/>
          <p:nvPr/>
        </p:nvSpPr>
        <p:spPr>
          <a:xfrm>
            <a:off x="8756246" y="20040600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2E09AD-F4B5-1729-DA19-7337408E787E}"/>
              </a:ext>
            </a:extLst>
          </p:cNvPr>
          <p:cNvSpPr/>
          <p:nvPr/>
        </p:nvSpPr>
        <p:spPr>
          <a:xfrm>
            <a:off x="-3438643" y="23929022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0C477D-F535-1F09-6823-524F9C17B22A}"/>
              </a:ext>
            </a:extLst>
          </p:cNvPr>
          <p:cNvSpPr txBox="1"/>
          <p:nvPr/>
        </p:nvSpPr>
        <p:spPr>
          <a:xfrm>
            <a:off x="-12837868" y="445513"/>
            <a:ext cx="6412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Rumusan</a:t>
            </a:r>
            <a:r>
              <a:rPr lang="en-US" sz="3200" b="1" dirty="0">
                <a:solidFill>
                  <a:schemeClr val="bg1"/>
                </a:solidFill>
                <a:latin typeface="Trebuchet MS" panose="020B0603020202020204" pitchFamily="34" charset="0"/>
              </a:rPr>
              <a:t> Masalah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288EE1-A39E-FB51-DA6B-49A541A7A18E}"/>
              </a:ext>
            </a:extLst>
          </p:cNvPr>
          <p:cNvSpPr txBox="1"/>
          <p:nvPr/>
        </p:nvSpPr>
        <p:spPr>
          <a:xfrm>
            <a:off x="14044525" y="2067953"/>
            <a:ext cx="10681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1.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Kurangnya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efisiensi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mendata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buku-buku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di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9BCC9FB-FD9B-1E2D-FBE5-FC6A19DDC3A5}"/>
              </a:ext>
            </a:extLst>
          </p:cNvPr>
          <p:cNvSpPr txBox="1"/>
          <p:nvPr/>
        </p:nvSpPr>
        <p:spPr>
          <a:xfrm>
            <a:off x="-17038522" y="3060869"/>
            <a:ext cx="9394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2.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Kesulitan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melacak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800" dirty="0">
                <a:solidFill>
                  <a:schemeClr val="bg1"/>
                </a:solidFill>
                <a:latin typeface="Trebuchet MS" panose="020B0603020202020204" pitchFamily="34" charset="0"/>
              </a:rPr>
              <a:t> yang </a:t>
            </a:r>
            <a:r>
              <a:rPr lang="en-US" sz="28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dipinjam</a:t>
            </a:r>
            <a:endParaRPr lang="en-US" sz="2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68CF407-6243-B35C-CC68-6D59B58C0155}"/>
              </a:ext>
            </a:extLst>
          </p:cNvPr>
          <p:cNvSpPr txBox="1"/>
          <p:nvPr/>
        </p:nvSpPr>
        <p:spPr>
          <a:xfrm>
            <a:off x="12473642" y="4168023"/>
            <a:ext cx="98423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3.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Kesulitan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mendata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dan meng-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organisir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data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ada</a:t>
            </a:r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 di </a:t>
            </a:r>
            <a:r>
              <a:rPr lang="en-US" sz="20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0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B93C33-28B5-5172-B17C-B10646074FFF}"/>
              </a:ext>
            </a:extLst>
          </p:cNvPr>
          <p:cNvSpPr/>
          <p:nvPr/>
        </p:nvSpPr>
        <p:spPr>
          <a:xfrm>
            <a:off x="-1967692" y="3796062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65B524-F1E9-47C0-E21D-03E02814E962}"/>
              </a:ext>
            </a:extLst>
          </p:cNvPr>
          <p:cNvSpPr/>
          <p:nvPr/>
        </p:nvSpPr>
        <p:spPr>
          <a:xfrm>
            <a:off x="8892253" y="1047070"/>
            <a:ext cx="9059117" cy="377218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780D090-ABBB-9850-3CC5-5ABD4F1F3938}"/>
              </a:ext>
            </a:extLst>
          </p:cNvPr>
          <p:cNvSpPr/>
          <p:nvPr/>
        </p:nvSpPr>
        <p:spPr>
          <a:xfrm>
            <a:off x="2875341" y="-401769"/>
            <a:ext cx="7278547" cy="5985884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257071-5FF5-03FD-7D8F-411BCFEDAB82}"/>
              </a:ext>
            </a:extLst>
          </p:cNvPr>
          <p:cNvSpPr/>
          <p:nvPr/>
        </p:nvSpPr>
        <p:spPr>
          <a:xfrm>
            <a:off x="-1323369" y="-2176623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8A1465-0E1E-635A-46CE-962E91152E16}"/>
              </a:ext>
            </a:extLst>
          </p:cNvPr>
          <p:cNvSpPr txBox="1"/>
          <p:nvPr/>
        </p:nvSpPr>
        <p:spPr>
          <a:xfrm>
            <a:off x="1981197" y="317465"/>
            <a:ext cx="6940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rebuchet MS" panose="020B0603020202020204" pitchFamily="34" charset="0"/>
              </a:rPr>
              <a:t>Tujuan </a:t>
            </a:r>
            <a:r>
              <a:rPr lang="en-US" sz="4000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Pembuatan</a:t>
            </a:r>
            <a:r>
              <a:rPr lang="en-US" sz="4000" b="1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Aplikasi</a:t>
            </a:r>
            <a:endParaRPr lang="en-US" sz="4000" b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28D9F4-FC11-9654-719D-F48A7F93142D}"/>
              </a:ext>
            </a:extLst>
          </p:cNvPr>
          <p:cNvSpPr txBox="1"/>
          <p:nvPr/>
        </p:nvSpPr>
        <p:spPr>
          <a:xfrm>
            <a:off x="755246" y="1643127"/>
            <a:ext cx="10681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1.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Meningkatkan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efisiensi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mendata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di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4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FA0F6B-7EA7-4636-2A00-3CE02C6C5A9F}"/>
              </a:ext>
            </a:extLst>
          </p:cNvPr>
          <p:cNvSpPr txBox="1"/>
          <p:nvPr/>
        </p:nvSpPr>
        <p:spPr>
          <a:xfrm>
            <a:off x="3335432" y="2818931"/>
            <a:ext cx="9394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2.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Memberikan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kemudahan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melacak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data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peminjaman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8FFA60C-8BD8-2A14-9518-04812162C297}"/>
              </a:ext>
            </a:extLst>
          </p:cNvPr>
          <p:cNvSpPr txBox="1"/>
          <p:nvPr/>
        </p:nvSpPr>
        <p:spPr>
          <a:xfrm>
            <a:off x="629361" y="4184707"/>
            <a:ext cx="10375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3.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Memudahkan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pendataan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dan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organisir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data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4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64A6E70-455C-6BEF-F885-B05D74AE46BC}"/>
              </a:ext>
            </a:extLst>
          </p:cNvPr>
          <p:cNvSpPr/>
          <p:nvPr/>
        </p:nvSpPr>
        <p:spPr>
          <a:xfrm>
            <a:off x="16843093" y="-1250448"/>
            <a:ext cx="3098157" cy="281264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EEF19A3-30F9-E2D5-1F5B-DD3C97E55217}"/>
              </a:ext>
            </a:extLst>
          </p:cNvPr>
          <p:cNvSpPr/>
          <p:nvPr/>
        </p:nvSpPr>
        <p:spPr>
          <a:xfrm>
            <a:off x="9988953" y="-4894663"/>
            <a:ext cx="3279494" cy="29690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9E1FD2-A81A-05EB-35EA-634688D0F7E0}"/>
              </a:ext>
            </a:extLst>
          </p:cNvPr>
          <p:cNvSpPr/>
          <p:nvPr/>
        </p:nvSpPr>
        <p:spPr>
          <a:xfrm>
            <a:off x="-10260959" y="3710649"/>
            <a:ext cx="2640959" cy="165576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D6A8067-D5FD-3C25-7D4E-CD0A7AB2BA01}"/>
              </a:ext>
            </a:extLst>
          </p:cNvPr>
          <p:cNvSpPr/>
          <p:nvPr/>
        </p:nvSpPr>
        <p:spPr>
          <a:xfrm>
            <a:off x="-1737360" y="2298816"/>
            <a:ext cx="3082912" cy="17130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E272AC8-AB42-B07B-66BB-25349B4DD020}"/>
              </a:ext>
            </a:extLst>
          </p:cNvPr>
          <p:cNvSpPr/>
          <p:nvPr/>
        </p:nvSpPr>
        <p:spPr>
          <a:xfrm>
            <a:off x="9210268" y="-1191961"/>
            <a:ext cx="3750485" cy="245884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A5784D4-105F-D878-6AF1-A869EFA0AD95}"/>
              </a:ext>
            </a:extLst>
          </p:cNvPr>
          <p:cNvSpPr/>
          <p:nvPr/>
        </p:nvSpPr>
        <p:spPr>
          <a:xfrm>
            <a:off x="4632960" y="5430684"/>
            <a:ext cx="4289195" cy="170547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D63E80-B0A7-B1AB-1B2D-327A61C1BF27}"/>
              </a:ext>
            </a:extLst>
          </p:cNvPr>
          <p:cNvSpPr/>
          <p:nvPr/>
        </p:nvSpPr>
        <p:spPr>
          <a:xfrm>
            <a:off x="-16036169" y="1707183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11501DF0-4A9F-F8EF-3917-6A24B7E9C5E0}"/>
              </a:ext>
            </a:extLst>
          </p:cNvPr>
          <p:cNvSpPr/>
          <p:nvPr/>
        </p:nvSpPr>
        <p:spPr>
          <a:xfrm>
            <a:off x="-3239168" y="11000538"/>
            <a:ext cx="6189785" cy="3671917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E62D7BA2-4181-BB41-61B9-8E97034E85D6}"/>
              </a:ext>
            </a:extLst>
          </p:cNvPr>
          <p:cNvSpPr/>
          <p:nvPr/>
        </p:nvSpPr>
        <p:spPr>
          <a:xfrm flipH="1" flipV="1">
            <a:off x="8922155" y="-7505239"/>
            <a:ext cx="6189785" cy="3671917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2C95265-4EC6-6EE6-891E-0C9FCA75F6A0}"/>
              </a:ext>
            </a:extLst>
          </p:cNvPr>
          <p:cNvSpPr/>
          <p:nvPr/>
        </p:nvSpPr>
        <p:spPr>
          <a:xfrm>
            <a:off x="23789323" y="3441875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Single Corner Snipped 39">
            <a:extLst>
              <a:ext uri="{FF2B5EF4-FFF2-40B4-BE49-F238E27FC236}">
                <a16:creationId xmlns:a16="http://schemas.microsoft.com/office/drawing/2014/main" id="{E9A1E40B-8FE7-F9DE-1C1E-D4A923209144}"/>
              </a:ext>
            </a:extLst>
          </p:cNvPr>
          <p:cNvSpPr/>
          <p:nvPr/>
        </p:nvSpPr>
        <p:spPr>
          <a:xfrm rot="5400000" flipH="1" flipV="1">
            <a:off x="16825640" y="5031109"/>
            <a:ext cx="6189785" cy="4040791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47B4AAB-E3A9-13DC-1951-A87F3A1AA791}"/>
              </a:ext>
            </a:extLst>
          </p:cNvPr>
          <p:cNvSpPr/>
          <p:nvPr/>
        </p:nvSpPr>
        <p:spPr>
          <a:xfrm>
            <a:off x="-1857233" y="-9342645"/>
            <a:ext cx="6701941" cy="40031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: Single Corner Snipped 41">
            <a:extLst>
              <a:ext uri="{FF2B5EF4-FFF2-40B4-BE49-F238E27FC236}">
                <a16:creationId xmlns:a16="http://schemas.microsoft.com/office/drawing/2014/main" id="{5643E9AD-1155-A6C1-910D-9045D14CF5C4}"/>
              </a:ext>
            </a:extLst>
          </p:cNvPr>
          <p:cNvSpPr/>
          <p:nvPr/>
        </p:nvSpPr>
        <p:spPr>
          <a:xfrm rot="5400000">
            <a:off x="-9921734" y="-3250398"/>
            <a:ext cx="6189785" cy="5164299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D1715B8-A1F7-4772-25BF-938BFA94DBDA}"/>
              </a:ext>
            </a:extLst>
          </p:cNvPr>
          <p:cNvSpPr txBox="1"/>
          <p:nvPr/>
        </p:nvSpPr>
        <p:spPr>
          <a:xfrm>
            <a:off x="2988739" y="-12849520"/>
            <a:ext cx="69409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Trebuchet MS" panose="020B0603020202020204" pitchFamily="34" charset="0"/>
              </a:rPr>
              <a:t>BILIBRARY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9F76444C-212E-967E-683D-CB3C75AEE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10581">
            <a:off x="8964159" y="-9821311"/>
            <a:ext cx="886356" cy="88635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741FAF91-80BD-6E92-C3CA-8F53AD766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89194">
            <a:off x="-10127134" y="5365083"/>
            <a:ext cx="1029489" cy="1029489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D05371F1-F5BA-9219-46B8-2EF3A280C49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8968137">
            <a:off x="224700" y="5397528"/>
            <a:ext cx="997036" cy="1016333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96CA296-38D4-8DFA-31C4-115BD81BFD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00032">
            <a:off x="9839399" y="5289526"/>
            <a:ext cx="910621" cy="91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5626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E7F81-5F85-4169-C9F3-88B1C430AB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F4A8-5B89-B627-CA8F-EE87D192B2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Presentasi</a:t>
            </a:r>
            <a:r>
              <a:rPr lang="en-US" dirty="0"/>
              <a:t> Website </a:t>
            </a:r>
            <a:r>
              <a:rPr lang="en-US" dirty="0" err="1"/>
              <a:t>Perpustakaan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308ED3-23FE-96D3-72E9-ADDFFB2BD1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By Mohammad Aqil Athvihaz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A03063-D19B-D67B-91B1-31C8F53825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86BB7-0E24-FF39-7E9D-CE27706CCFAD}"/>
              </a:ext>
            </a:extLst>
          </p:cNvPr>
          <p:cNvSpPr/>
          <p:nvPr/>
        </p:nvSpPr>
        <p:spPr>
          <a:xfrm>
            <a:off x="-1967692" y="11298844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E30BFC-DA3F-C9C2-0706-810BBDF5513F}"/>
              </a:ext>
            </a:extLst>
          </p:cNvPr>
          <p:cNvSpPr/>
          <p:nvPr/>
        </p:nvSpPr>
        <p:spPr>
          <a:xfrm>
            <a:off x="29571783" y="1047070"/>
            <a:ext cx="9059117" cy="377218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68D7F3-BDAD-287B-DB45-9D9F732B1305}"/>
              </a:ext>
            </a:extLst>
          </p:cNvPr>
          <p:cNvSpPr/>
          <p:nvPr/>
        </p:nvSpPr>
        <p:spPr>
          <a:xfrm>
            <a:off x="-20523945" y="-401769"/>
            <a:ext cx="7278547" cy="5985884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7F9759D-D741-0594-425B-9BFFACEA3522}"/>
              </a:ext>
            </a:extLst>
          </p:cNvPr>
          <p:cNvSpPr/>
          <p:nvPr/>
        </p:nvSpPr>
        <p:spPr>
          <a:xfrm>
            <a:off x="-1323369" y="-6772069"/>
            <a:ext cx="7278547" cy="475786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2D9809-9890-0766-BCB4-536D63B8FAB5}"/>
              </a:ext>
            </a:extLst>
          </p:cNvPr>
          <p:cNvSpPr txBox="1"/>
          <p:nvPr/>
        </p:nvSpPr>
        <p:spPr>
          <a:xfrm>
            <a:off x="1981197" y="-8873427"/>
            <a:ext cx="6940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rebuchet MS" panose="020B0603020202020204" pitchFamily="34" charset="0"/>
              </a:rPr>
              <a:t>Tujuan </a:t>
            </a:r>
            <a:r>
              <a:rPr lang="en-US" sz="4000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Pembuatan</a:t>
            </a:r>
            <a:r>
              <a:rPr lang="en-US" sz="4000" b="1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Aplikasi</a:t>
            </a:r>
            <a:endParaRPr lang="en-US" sz="4000" b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8B2E33-1269-2AA3-87EF-EE9771CDBA1D}"/>
              </a:ext>
            </a:extLst>
          </p:cNvPr>
          <p:cNvSpPr txBox="1"/>
          <p:nvPr/>
        </p:nvSpPr>
        <p:spPr>
          <a:xfrm>
            <a:off x="-12538740" y="1643127"/>
            <a:ext cx="10681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1.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Meningkatkan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efisiensi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mendata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di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4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FF421D-6F24-C769-F250-C1412B231259}"/>
              </a:ext>
            </a:extLst>
          </p:cNvPr>
          <p:cNvSpPr txBox="1"/>
          <p:nvPr/>
        </p:nvSpPr>
        <p:spPr>
          <a:xfrm>
            <a:off x="19888440" y="2818931"/>
            <a:ext cx="9394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2.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Memberikan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kemudahan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melacak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data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peminjaman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854A68-F67D-0EB3-6E71-76076DD4F799}"/>
              </a:ext>
            </a:extLst>
          </p:cNvPr>
          <p:cNvSpPr txBox="1"/>
          <p:nvPr/>
        </p:nvSpPr>
        <p:spPr>
          <a:xfrm>
            <a:off x="629361" y="16353272"/>
            <a:ext cx="10375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3.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Memudahkan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pendataan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dan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organisir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data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buku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dalam</a:t>
            </a:r>
            <a:r>
              <a:rPr lang="en-US" sz="24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rebuchet MS" panose="020B0603020202020204" pitchFamily="34" charset="0"/>
              </a:rPr>
              <a:t>perpustakaan</a:t>
            </a:r>
            <a:endParaRPr lang="en-US" sz="24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96D30F-2E21-9B6E-3065-A094ACAE9928}"/>
              </a:ext>
            </a:extLst>
          </p:cNvPr>
          <p:cNvSpPr/>
          <p:nvPr/>
        </p:nvSpPr>
        <p:spPr>
          <a:xfrm>
            <a:off x="14815648" y="2298816"/>
            <a:ext cx="3082912" cy="17130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D032BDC-6798-EC93-A470-0FA20137D3A6}"/>
              </a:ext>
            </a:extLst>
          </p:cNvPr>
          <p:cNvSpPr/>
          <p:nvPr/>
        </p:nvSpPr>
        <p:spPr>
          <a:xfrm>
            <a:off x="9210268" y="8678881"/>
            <a:ext cx="3750485" cy="245884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9C0AB5D-1968-6749-4604-9B6F38A8055A}"/>
              </a:ext>
            </a:extLst>
          </p:cNvPr>
          <p:cNvSpPr/>
          <p:nvPr/>
        </p:nvSpPr>
        <p:spPr>
          <a:xfrm>
            <a:off x="4632960" y="7540836"/>
            <a:ext cx="4289195" cy="170547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2D3937-E108-5148-B1B4-61AE948FE0A2}"/>
              </a:ext>
            </a:extLst>
          </p:cNvPr>
          <p:cNvSpPr/>
          <p:nvPr/>
        </p:nvSpPr>
        <p:spPr>
          <a:xfrm>
            <a:off x="2434711" y="1707183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856890F-1C2D-2ACD-3B47-6747155B5C65}"/>
              </a:ext>
            </a:extLst>
          </p:cNvPr>
          <p:cNvSpPr/>
          <p:nvPr/>
        </p:nvSpPr>
        <p:spPr>
          <a:xfrm>
            <a:off x="6166194" y="3755364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Single Corner Snipped 5">
            <a:extLst>
              <a:ext uri="{FF2B5EF4-FFF2-40B4-BE49-F238E27FC236}">
                <a16:creationId xmlns:a16="http://schemas.microsoft.com/office/drawing/2014/main" id="{0052D678-A097-23A5-7D7D-CA6E44D9A865}"/>
              </a:ext>
            </a:extLst>
          </p:cNvPr>
          <p:cNvSpPr/>
          <p:nvPr/>
        </p:nvSpPr>
        <p:spPr>
          <a:xfrm>
            <a:off x="-3239168" y="4721658"/>
            <a:ext cx="6189785" cy="3671917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Single Corner Snipped 6">
            <a:extLst>
              <a:ext uri="{FF2B5EF4-FFF2-40B4-BE49-F238E27FC236}">
                <a16:creationId xmlns:a16="http://schemas.microsoft.com/office/drawing/2014/main" id="{2FA1A024-7351-C993-3569-04D111FA9114}"/>
              </a:ext>
            </a:extLst>
          </p:cNvPr>
          <p:cNvSpPr/>
          <p:nvPr/>
        </p:nvSpPr>
        <p:spPr>
          <a:xfrm flipH="1" flipV="1">
            <a:off x="8922155" y="-1835959"/>
            <a:ext cx="6189785" cy="3671917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Single Corner Snipped 7">
            <a:extLst>
              <a:ext uri="{FF2B5EF4-FFF2-40B4-BE49-F238E27FC236}">
                <a16:creationId xmlns:a16="http://schemas.microsoft.com/office/drawing/2014/main" id="{73BB6289-2EB1-BA21-6DD5-9803C05A7C02}"/>
              </a:ext>
            </a:extLst>
          </p:cNvPr>
          <p:cNvSpPr/>
          <p:nvPr/>
        </p:nvSpPr>
        <p:spPr>
          <a:xfrm rot="5400000" flipH="1" flipV="1">
            <a:off x="9022760" y="5031109"/>
            <a:ext cx="6189785" cy="4040791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E00D83-F75F-C057-0DD4-4C96E5180025}"/>
              </a:ext>
            </a:extLst>
          </p:cNvPr>
          <p:cNvSpPr/>
          <p:nvPr/>
        </p:nvSpPr>
        <p:spPr>
          <a:xfrm>
            <a:off x="-1857233" y="-930165"/>
            <a:ext cx="6701941" cy="40031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E7C15627-19E9-5DF5-BCAF-94B0F63F34A6}"/>
              </a:ext>
            </a:extLst>
          </p:cNvPr>
          <p:cNvSpPr/>
          <p:nvPr/>
        </p:nvSpPr>
        <p:spPr>
          <a:xfrm rot="5400000">
            <a:off x="-3338054" y="-3250398"/>
            <a:ext cx="6189785" cy="5164299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2F416F3-8A47-CC5F-AAE9-29E275979B28}"/>
              </a:ext>
            </a:extLst>
          </p:cNvPr>
          <p:cNvSpPr txBox="1"/>
          <p:nvPr/>
        </p:nvSpPr>
        <p:spPr>
          <a:xfrm>
            <a:off x="2988739" y="3182960"/>
            <a:ext cx="69409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Trebuchet MS" panose="020B0603020202020204" pitchFamily="34" charset="0"/>
              </a:rPr>
              <a:t>BILIBRARY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7F4F7815-2467-B6B8-02B1-F5B90C72B916}"/>
              </a:ext>
            </a:extLst>
          </p:cNvPr>
          <p:cNvSpPr/>
          <p:nvPr/>
        </p:nvSpPr>
        <p:spPr>
          <a:xfrm rot="5400000" flipH="1" flipV="1">
            <a:off x="16791552" y="5291408"/>
            <a:ext cx="4984794" cy="10603773"/>
          </a:xfrm>
          <a:prstGeom prst="snip1Rect">
            <a:avLst/>
          </a:prstGeom>
          <a:blipFill dpi="0" rotWithShape="0">
            <a:blip r:embed="rId2"/>
            <a:srcRect/>
            <a:stretch>
              <a:fillRect t="-7106" b="426"/>
            </a:stretch>
          </a:blipFill>
          <a:ln w="5715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C278FD-FDC5-B6C8-7197-6C6089A9858B}"/>
              </a:ext>
            </a:extLst>
          </p:cNvPr>
          <p:cNvSpPr txBox="1"/>
          <p:nvPr/>
        </p:nvSpPr>
        <p:spPr>
          <a:xfrm>
            <a:off x="1307938" y="11449481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HOME PAGE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63BC87D6-AF59-C05B-0F46-0C5F704AB0A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8968137">
            <a:off x="224700" y="-11389942"/>
            <a:ext cx="997036" cy="101633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82E62770-C1B3-3309-03F5-5EF01F2E2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200032">
            <a:off x="9839399" y="-11497944"/>
            <a:ext cx="910621" cy="91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8677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325DF2-E1B7-63ED-D7EF-54832BF26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CE7B1-D6B1-B3BB-A857-6FB1A1C46A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Presentasi</a:t>
            </a:r>
            <a:r>
              <a:rPr lang="en-US" dirty="0"/>
              <a:t> Website </a:t>
            </a:r>
            <a:r>
              <a:rPr lang="en-US" dirty="0" err="1"/>
              <a:t>Perpustakaan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F4BF53-E7D6-237D-9427-1FD02E8A73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By Mohammad Aqil Athvihaz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4A435D-CE11-3AB5-EDEB-D4988CEB0C4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B9B430-081B-609F-6F3C-2B4D12CBD388}"/>
              </a:ext>
            </a:extLst>
          </p:cNvPr>
          <p:cNvSpPr/>
          <p:nvPr/>
        </p:nvSpPr>
        <p:spPr>
          <a:xfrm>
            <a:off x="2434711" y="1707183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17AAEC0-E9C1-9542-550E-1F3A0EA5AF3C}"/>
              </a:ext>
            </a:extLst>
          </p:cNvPr>
          <p:cNvSpPr/>
          <p:nvPr/>
        </p:nvSpPr>
        <p:spPr>
          <a:xfrm>
            <a:off x="6166194" y="3755364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Single Corner Snipped 5">
            <a:extLst>
              <a:ext uri="{FF2B5EF4-FFF2-40B4-BE49-F238E27FC236}">
                <a16:creationId xmlns:a16="http://schemas.microsoft.com/office/drawing/2014/main" id="{C8786254-8408-2516-D077-270391E9D9A1}"/>
              </a:ext>
            </a:extLst>
          </p:cNvPr>
          <p:cNvSpPr/>
          <p:nvPr/>
        </p:nvSpPr>
        <p:spPr>
          <a:xfrm>
            <a:off x="-3239168" y="4721658"/>
            <a:ext cx="6189785" cy="3671917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Single Corner Snipped 6">
            <a:extLst>
              <a:ext uri="{FF2B5EF4-FFF2-40B4-BE49-F238E27FC236}">
                <a16:creationId xmlns:a16="http://schemas.microsoft.com/office/drawing/2014/main" id="{0812760C-2F51-18D9-F4DB-CABA7AF05049}"/>
              </a:ext>
            </a:extLst>
          </p:cNvPr>
          <p:cNvSpPr/>
          <p:nvPr/>
        </p:nvSpPr>
        <p:spPr>
          <a:xfrm flipH="1" flipV="1">
            <a:off x="8922155" y="-1835959"/>
            <a:ext cx="6189785" cy="3671917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Single Corner Snipped 7">
            <a:extLst>
              <a:ext uri="{FF2B5EF4-FFF2-40B4-BE49-F238E27FC236}">
                <a16:creationId xmlns:a16="http://schemas.microsoft.com/office/drawing/2014/main" id="{23C48C97-D36A-DBF1-ADD9-A6FE053A4976}"/>
              </a:ext>
            </a:extLst>
          </p:cNvPr>
          <p:cNvSpPr/>
          <p:nvPr/>
        </p:nvSpPr>
        <p:spPr>
          <a:xfrm rot="5400000" flipH="1" flipV="1">
            <a:off x="9022760" y="5031109"/>
            <a:ext cx="6189785" cy="4040791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2933E39-D69E-7896-323D-733006706AB5}"/>
              </a:ext>
            </a:extLst>
          </p:cNvPr>
          <p:cNvSpPr/>
          <p:nvPr/>
        </p:nvSpPr>
        <p:spPr>
          <a:xfrm>
            <a:off x="-1857233" y="-930165"/>
            <a:ext cx="6701941" cy="40031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8787A221-3776-9B88-43ED-648B28988060}"/>
              </a:ext>
            </a:extLst>
          </p:cNvPr>
          <p:cNvSpPr/>
          <p:nvPr/>
        </p:nvSpPr>
        <p:spPr>
          <a:xfrm rot="5400000">
            <a:off x="-3338054" y="-3250398"/>
            <a:ext cx="6189785" cy="5164299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3373F41-9679-86E3-EE1A-987950E14C55}"/>
              </a:ext>
            </a:extLst>
          </p:cNvPr>
          <p:cNvSpPr txBox="1"/>
          <p:nvPr/>
        </p:nvSpPr>
        <p:spPr>
          <a:xfrm>
            <a:off x="2988739" y="-3614080"/>
            <a:ext cx="69409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Trebuchet MS" panose="020B0603020202020204" pitchFamily="34" charset="0"/>
              </a:rPr>
              <a:t>BILIBRARY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6AD3A8E3-9C6A-E8DC-5F80-137602F2D544}"/>
              </a:ext>
            </a:extLst>
          </p:cNvPr>
          <p:cNvSpPr/>
          <p:nvPr/>
        </p:nvSpPr>
        <p:spPr>
          <a:xfrm rot="5400000" flipH="1" flipV="1">
            <a:off x="16791552" y="5291408"/>
            <a:ext cx="4984794" cy="10603773"/>
          </a:xfrm>
          <a:prstGeom prst="snip1Rect">
            <a:avLst/>
          </a:prstGeom>
          <a:blipFill dpi="0" rotWithShape="0">
            <a:blip r:embed="rId2"/>
            <a:srcRect/>
            <a:stretch>
              <a:fillRect t="-7106" b="426"/>
            </a:stretch>
          </a:blipFill>
          <a:ln w="5715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40511E-4B9E-E65E-807F-D73FA2AAAAB7}"/>
              </a:ext>
            </a:extLst>
          </p:cNvPr>
          <p:cNvSpPr txBox="1"/>
          <p:nvPr/>
        </p:nvSpPr>
        <p:spPr>
          <a:xfrm>
            <a:off x="4773700" y="1850457"/>
            <a:ext cx="3611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rebuchet MS" panose="020B0603020202020204" pitchFamily="34" charset="0"/>
              </a:rPr>
              <a:t>BILIBRARY - LOGIN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6859F83-04BD-FF15-3E6B-8DB42158A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628" y="2305998"/>
            <a:ext cx="6701941" cy="337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0890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734882-CEE0-D34C-0E4B-6FD315970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565CF-A825-19A9-352B-A1B566022B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Presentasi</a:t>
            </a:r>
            <a:r>
              <a:rPr lang="en-US" dirty="0"/>
              <a:t> Website </a:t>
            </a:r>
            <a:r>
              <a:rPr lang="en-US" dirty="0" err="1"/>
              <a:t>Perpustakaan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A66996-8862-FD84-6792-0FC8137FD8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By Mohammad Aqil Athvihaz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E80F2A-D4B2-62B0-B354-6C1A5FC905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F5AA0C9-D82B-280A-5BD8-5BA5A9EECC4F}"/>
              </a:ext>
            </a:extLst>
          </p:cNvPr>
          <p:cNvSpPr/>
          <p:nvPr/>
        </p:nvSpPr>
        <p:spPr>
          <a:xfrm>
            <a:off x="544590" y="402767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961C4C-2CA9-A850-B36C-9476AF974338}"/>
              </a:ext>
            </a:extLst>
          </p:cNvPr>
          <p:cNvSpPr/>
          <p:nvPr/>
        </p:nvSpPr>
        <p:spPr>
          <a:xfrm>
            <a:off x="2179512" y="2010564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Single Corner Snipped 5">
            <a:extLst>
              <a:ext uri="{FF2B5EF4-FFF2-40B4-BE49-F238E27FC236}">
                <a16:creationId xmlns:a16="http://schemas.microsoft.com/office/drawing/2014/main" id="{8128B323-DBCD-C96E-771D-DF16B183DD8B}"/>
              </a:ext>
            </a:extLst>
          </p:cNvPr>
          <p:cNvSpPr/>
          <p:nvPr/>
        </p:nvSpPr>
        <p:spPr>
          <a:xfrm>
            <a:off x="-1630684" y="1486778"/>
            <a:ext cx="2335463" cy="7542044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Single Corner Snipped 6">
            <a:extLst>
              <a:ext uri="{FF2B5EF4-FFF2-40B4-BE49-F238E27FC236}">
                <a16:creationId xmlns:a16="http://schemas.microsoft.com/office/drawing/2014/main" id="{6D4CE982-8DF9-40A6-BBBF-A938F73209AC}"/>
              </a:ext>
            </a:extLst>
          </p:cNvPr>
          <p:cNvSpPr/>
          <p:nvPr/>
        </p:nvSpPr>
        <p:spPr>
          <a:xfrm flipH="1" flipV="1">
            <a:off x="1307938" y="-1696114"/>
            <a:ext cx="12220491" cy="2006806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Single Corner Snipped 7">
            <a:extLst>
              <a:ext uri="{FF2B5EF4-FFF2-40B4-BE49-F238E27FC236}">
                <a16:creationId xmlns:a16="http://schemas.microsoft.com/office/drawing/2014/main" id="{1451E7C1-50A0-064D-9C8F-3012F29224E5}"/>
              </a:ext>
            </a:extLst>
          </p:cNvPr>
          <p:cNvSpPr/>
          <p:nvPr/>
        </p:nvSpPr>
        <p:spPr>
          <a:xfrm rot="5400000" flipH="1" flipV="1">
            <a:off x="3438293" y="-1821187"/>
            <a:ext cx="6506520" cy="11657387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529E515-5BDD-1FEF-FCA6-C9B43ADA7DCE}"/>
              </a:ext>
            </a:extLst>
          </p:cNvPr>
          <p:cNvSpPr/>
          <p:nvPr/>
        </p:nvSpPr>
        <p:spPr>
          <a:xfrm>
            <a:off x="-5591834" y="-2919554"/>
            <a:ext cx="6701941" cy="40031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F3649036-7376-2146-D1DC-902654D53D4B}"/>
              </a:ext>
            </a:extLst>
          </p:cNvPr>
          <p:cNvSpPr/>
          <p:nvPr/>
        </p:nvSpPr>
        <p:spPr>
          <a:xfrm rot="5400000">
            <a:off x="-2446823" y="-2540013"/>
            <a:ext cx="3591793" cy="2996726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0B14843-429B-BE51-2AA8-63D99340C8A2}"/>
              </a:ext>
            </a:extLst>
          </p:cNvPr>
          <p:cNvSpPr txBox="1"/>
          <p:nvPr/>
        </p:nvSpPr>
        <p:spPr>
          <a:xfrm>
            <a:off x="2040970" y="366121"/>
            <a:ext cx="1399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rebuchet MS" panose="020B0603020202020204" pitchFamily="34" charset="0"/>
              </a:rPr>
              <a:t>BILIBRARY</a:t>
            </a:r>
          </a:p>
        </p:txBody>
      </p:sp>
      <p:sp>
        <p:nvSpPr>
          <p:cNvPr id="19" name="Rectangle: Single Corner Snipped 18">
            <a:extLst>
              <a:ext uri="{FF2B5EF4-FFF2-40B4-BE49-F238E27FC236}">
                <a16:creationId xmlns:a16="http://schemas.microsoft.com/office/drawing/2014/main" id="{C2EF2F10-8966-1E57-5931-DC4AF88456EC}"/>
              </a:ext>
            </a:extLst>
          </p:cNvPr>
          <p:cNvSpPr/>
          <p:nvPr/>
        </p:nvSpPr>
        <p:spPr>
          <a:xfrm rot="5400000" flipH="1" flipV="1">
            <a:off x="4077677" y="-1850684"/>
            <a:ext cx="4984794" cy="10603773"/>
          </a:xfrm>
          <a:prstGeom prst="snip1Rect">
            <a:avLst/>
          </a:prstGeom>
          <a:blipFill dpi="0" rotWithShape="0">
            <a:blip r:embed="rId2"/>
            <a:srcRect/>
            <a:stretch>
              <a:fillRect t="-7106" b="426"/>
            </a:stretch>
          </a:blipFill>
          <a:ln w="5715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FE651C1-B95D-F0E0-BE0E-49EC84725ED3}"/>
              </a:ext>
            </a:extLst>
          </p:cNvPr>
          <p:cNvSpPr txBox="1"/>
          <p:nvPr/>
        </p:nvSpPr>
        <p:spPr>
          <a:xfrm>
            <a:off x="1307938" y="6103753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BUKU PAGE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FDF6E4-B11F-1363-FCF2-D096A265C5BC}"/>
              </a:ext>
            </a:extLst>
          </p:cNvPr>
          <p:cNvSpPr txBox="1"/>
          <p:nvPr/>
        </p:nvSpPr>
        <p:spPr>
          <a:xfrm>
            <a:off x="-13680958" y="5202413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SISWA PAGE</a:t>
            </a:r>
          </a:p>
        </p:txBody>
      </p:sp>
      <p:sp>
        <p:nvSpPr>
          <p:cNvPr id="26" name="Rectangle: Single Corner Snipped 25">
            <a:extLst>
              <a:ext uri="{FF2B5EF4-FFF2-40B4-BE49-F238E27FC236}">
                <a16:creationId xmlns:a16="http://schemas.microsoft.com/office/drawing/2014/main" id="{8CFD42CC-1D97-7700-8B89-AABB0AB3DAD6}"/>
              </a:ext>
            </a:extLst>
          </p:cNvPr>
          <p:cNvSpPr/>
          <p:nvPr/>
        </p:nvSpPr>
        <p:spPr>
          <a:xfrm rot="5400000">
            <a:off x="-8295973" y="-8536993"/>
            <a:ext cx="4938207" cy="10351885"/>
          </a:xfrm>
          <a:prstGeom prst="snip1Rect">
            <a:avLst/>
          </a:prstGeom>
          <a:blipFill dpi="0" rotWithShape="0">
            <a:blip r:embed="rId3"/>
            <a:srcRect/>
            <a:stretch>
              <a:fillRect t="-2827" b="-2827"/>
            </a:stretch>
          </a:blipFill>
          <a:ln w="7620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stretch>
                  <a:fillRect t="-7106" b="426"/>
                </a:stretch>
              </a:blipFill>
            </a:endParaRPr>
          </a:p>
        </p:txBody>
      </p:sp>
    </p:spTree>
    <p:extLst>
      <p:ext uri="{BB962C8B-B14F-4D97-AF65-F5344CB8AC3E}">
        <p14:creationId xmlns:p14="http://schemas.microsoft.com/office/powerpoint/2010/main" val="10447652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83CE9-B392-B52C-10E9-1C8CAAC99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277A9-D9EC-44C1-AE28-73D823902B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Presentasi</a:t>
            </a:r>
            <a:r>
              <a:rPr lang="en-US" dirty="0"/>
              <a:t> Website </a:t>
            </a:r>
            <a:r>
              <a:rPr lang="en-US" dirty="0" err="1"/>
              <a:t>Perpustakaan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856207-2831-54D5-E4C4-116F6E0FCF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By Mohammad Aqil Athvihaz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283DE8-6F08-1863-8B83-690A9A6A93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9F4E4E1-903E-A9D1-18ED-5C544BA7737F}"/>
              </a:ext>
            </a:extLst>
          </p:cNvPr>
          <p:cNvSpPr/>
          <p:nvPr/>
        </p:nvSpPr>
        <p:spPr>
          <a:xfrm>
            <a:off x="2854069" y="1959468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75343B3-286E-077B-F2C5-522A6C3392F7}"/>
              </a:ext>
            </a:extLst>
          </p:cNvPr>
          <p:cNvSpPr/>
          <p:nvPr/>
        </p:nvSpPr>
        <p:spPr>
          <a:xfrm>
            <a:off x="10701592" y="5476569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Single Corner Snipped 5">
            <a:extLst>
              <a:ext uri="{FF2B5EF4-FFF2-40B4-BE49-F238E27FC236}">
                <a16:creationId xmlns:a16="http://schemas.microsoft.com/office/drawing/2014/main" id="{6E20A92F-A00C-02E3-A1BC-7D311F24CF22}"/>
              </a:ext>
            </a:extLst>
          </p:cNvPr>
          <p:cNvSpPr/>
          <p:nvPr/>
        </p:nvSpPr>
        <p:spPr>
          <a:xfrm>
            <a:off x="-328248" y="6122548"/>
            <a:ext cx="10701592" cy="1138218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Single Corner Snipped 7">
            <a:extLst>
              <a:ext uri="{FF2B5EF4-FFF2-40B4-BE49-F238E27FC236}">
                <a16:creationId xmlns:a16="http://schemas.microsoft.com/office/drawing/2014/main" id="{3D050235-BC07-F535-DB91-FD158844E6B6}"/>
              </a:ext>
            </a:extLst>
          </p:cNvPr>
          <p:cNvSpPr/>
          <p:nvPr/>
        </p:nvSpPr>
        <p:spPr>
          <a:xfrm rot="5400000" flipH="1" flipV="1">
            <a:off x="11178529" y="5919047"/>
            <a:ext cx="1375781" cy="1307656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D2FD7C7-3999-EC81-4366-D45D0BDE4222}"/>
              </a:ext>
            </a:extLst>
          </p:cNvPr>
          <p:cNvSpPr/>
          <p:nvPr/>
        </p:nvSpPr>
        <p:spPr>
          <a:xfrm>
            <a:off x="-3757524" y="-1819885"/>
            <a:ext cx="6701941" cy="40031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AD79EDC-6C7B-448A-4FDE-E0267DFF7C31}"/>
              </a:ext>
            </a:extLst>
          </p:cNvPr>
          <p:cNvSpPr/>
          <p:nvPr/>
        </p:nvSpPr>
        <p:spPr>
          <a:xfrm rot="5400000">
            <a:off x="254579" y="-5241417"/>
            <a:ext cx="8573185" cy="13380925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2183997-58F1-BA76-6E8A-98A20FE031AB}"/>
              </a:ext>
            </a:extLst>
          </p:cNvPr>
          <p:cNvSpPr txBox="1"/>
          <p:nvPr/>
        </p:nvSpPr>
        <p:spPr>
          <a:xfrm>
            <a:off x="7874916" y="5735030"/>
            <a:ext cx="1399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rebuchet MS" panose="020B0603020202020204" pitchFamily="34" charset="0"/>
              </a:rPr>
              <a:t>BILIBRARY</a:t>
            </a:r>
          </a:p>
        </p:txBody>
      </p:sp>
      <p:sp>
        <p:nvSpPr>
          <p:cNvPr id="19" name="Rectangle: Single Corner Snipped 18">
            <a:extLst>
              <a:ext uri="{FF2B5EF4-FFF2-40B4-BE49-F238E27FC236}">
                <a16:creationId xmlns:a16="http://schemas.microsoft.com/office/drawing/2014/main" id="{426E57FC-6FD2-0F3F-FD55-8CE2C029E1EE}"/>
              </a:ext>
            </a:extLst>
          </p:cNvPr>
          <p:cNvSpPr/>
          <p:nvPr/>
        </p:nvSpPr>
        <p:spPr>
          <a:xfrm rot="5400000" flipH="1" flipV="1">
            <a:off x="17113739" y="4878364"/>
            <a:ext cx="4984794" cy="10603773"/>
          </a:xfrm>
          <a:prstGeom prst="snip1Rect">
            <a:avLst/>
          </a:prstGeom>
          <a:blipFill dpi="0" rotWithShape="0">
            <a:blip r:embed="rId2"/>
            <a:srcRect/>
            <a:stretch>
              <a:fillRect t="-7106" b="426"/>
            </a:stretch>
          </a:blipFill>
          <a:ln w="5715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F163299-A3E8-6E1B-60B5-D5EF4A6A7084}"/>
              </a:ext>
            </a:extLst>
          </p:cNvPr>
          <p:cNvSpPr txBox="1"/>
          <p:nvPr/>
        </p:nvSpPr>
        <p:spPr>
          <a:xfrm>
            <a:off x="15047402" y="6103753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BUKU PAGE</a:t>
            </a:r>
          </a:p>
        </p:txBody>
      </p:sp>
      <p:sp>
        <p:nvSpPr>
          <p:cNvPr id="5" name="Rectangle: Single Corner Snipped 4">
            <a:extLst>
              <a:ext uri="{FF2B5EF4-FFF2-40B4-BE49-F238E27FC236}">
                <a16:creationId xmlns:a16="http://schemas.microsoft.com/office/drawing/2014/main" id="{2C3E0A8B-BD40-41F9-6BFB-C2661BBF3AF4}"/>
              </a:ext>
            </a:extLst>
          </p:cNvPr>
          <p:cNvSpPr/>
          <p:nvPr/>
        </p:nvSpPr>
        <p:spPr>
          <a:xfrm rot="5400000">
            <a:off x="3011638" y="-2519270"/>
            <a:ext cx="4938207" cy="10351885"/>
          </a:xfrm>
          <a:prstGeom prst="snip1Rect">
            <a:avLst/>
          </a:prstGeom>
          <a:blipFill dpi="0" rotWithShape="0">
            <a:blip r:embed="rId3"/>
            <a:srcRect/>
            <a:stretch>
              <a:fillRect t="-2827" b="-2827"/>
            </a:stretch>
          </a:blipFill>
          <a:ln w="7620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stretch>
                  <a:fillRect t="-7106" b="426"/>
                </a:stretch>
              </a:blip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A2F12F-47A9-EC48-6F14-317371E0E66C}"/>
              </a:ext>
            </a:extLst>
          </p:cNvPr>
          <p:cNvSpPr txBox="1"/>
          <p:nvPr/>
        </p:nvSpPr>
        <p:spPr>
          <a:xfrm>
            <a:off x="-1348266" y="5202413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SISWA PAGE</a:t>
            </a:r>
          </a:p>
        </p:txBody>
      </p:sp>
      <p:sp>
        <p:nvSpPr>
          <p:cNvPr id="7" name="Rectangle: Single Corner Snipped 6">
            <a:extLst>
              <a:ext uri="{FF2B5EF4-FFF2-40B4-BE49-F238E27FC236}">
                <a16:creationId xmlns:a16="http://schemas.microsoft.com/office/drawing/2014/main" id="{CCA367E2-24A3-ED33-B6B0-C7F279935383}"/>
              </a:ext>
            </a:extLst>
          </p:cNvPr>
          <p:cNvSpPr/>
          <p:nvPr/>
        </p:nvSpPr>
        <p:spPr>
          <a:xfrm flipH="1" flipV="1">
            <a:off x="11559880" y="-402767"/>
            <a:ext cx="1195753" cy="5476568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C82860-47BC-981F-4BA8-97CA01D743E1}"/>
              </a:ext>
            </a:extLst>
          </p:cNvPr>
          <p:cNvSpPr txBox="1"/>
          <p:nvPr/>
        </p:nvSpPr>
        <p:spPr>
          <a:xfrm>
            <a:off x="13739013" y="5170403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PEMINJAMAN BUKU PAGE</a:t>
            </a:r>
          </a:p>
        </p:txBody>
      </p:sp>
      <p:sp>
        <p:nvSpPr>
          <p:cNvPr id="14" name="Rectangle: Single Corner Snipped 13">
            <a:extLst>
              <a:ext uri="{FF2B5EF4-FFF2-40B4-BE49-F238E27FC236}">
                <a16:creationId xmlns:a16="http://schemas.microsoft.com/office/drawing/2014/main" id="{887A2E7B-F7A1-BA6B-FA11-7B1E096B6DE7}"/>
              </a:ext>
            </a:extLst>
          </p:cNvPr>
          <p:cNvSpPr/>
          <p:nvPr/>
        </p:nvSpPr>
        <p:spPr>
          <a:xfrm flipH="1" flipV="1">
            <a:off x="13314416" y="-6167363"/>
            <a:ext cx="11391323" cy="5080896"/>
          </a:xfrm>
          <a:prstGeom prst="snip1Rect">
            <a:avLst/>
          </a:prstGeom>
          <a:blipFill dpi="0" rotWithShape="0">
            <a:blip r:embed="rId5"/>
            <a:srcRect/>
            <a:stretch>
              <a:fillRect t="-5937" b="-5937"/>
            </a:stretch>
          </a:blipFill>
          <a:ln w="7620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779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F84E51-9C51-800D-5242-CA6362C65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BC38E-5D8F-EB01-5F26-9F524C6B05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Presentasi</a:t>
            </a:r>
            <a:r>
              <a:rPr lang="en-US" dirty="0"/>
              <a:t> Website </a:t>
            </a:r>
            <a:r>
              <a:rPr lang="en-US" dirty="0" err="1"/>
              <a:t>Perpustakaan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9A8DD9-7E86-C954-0E08-08CFC8DD6B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By Mohammad Aqil Athvihaz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17A908-D8DD-EA7B-3E83-B053CAEA16C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6E932ED-C8FF-6B52-12CA-D2E7D3A65742}"/>
              </a:ext>
            </a:extLst>
          </p:cNvPr>
          <p:cNvSpPr/>
          <p:nvPr/>
        </p:nvSpPr>
        <p:spPr>
          <a:xfrm>
            <a:off x="-7389806" y="5919696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95A439-E8BC-6D69-AA37-F92FF81F6148}"/>
              </a:ext>
            </a:extLst>
          </p:cNvPr>
          <p:cNvSpPr/>
          <p:nvPr/>
        </p:nvSpPr>
        <p:spPr>
          <a:xfrm>
            <a:off x="2854067" y="3847553"/>
            <a:ext cx="10341087" cy="47806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Single Corner Snipped 7">
            <a:extLst>
              <a:ext uri="{FF2B5EF4-FFF2-40B4-BE49-F238E27FC236}">
                <a16:creationId xmlns:a16="http://schemas.microsoft.com/office/drawing/2014/main" id="{F4EBFBA5-6899-0080-1787-73EA6B9CB697}"/>
              </a:ext>
            </a:extLst>
          </p:cNvPr>
          <p:cNvSpPr/>
          <p:nvPr/>
        </p:nvSpPr>
        <p:spPr>
          <a:xfrm rot="5400000" flipH="1" flipV="1">
            <a:off x="6139174" y="879692"/>
            <a:ext cx="805533" cy="11956614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E73D38-F8B5-8B71-2B19-6E48AD5BABF7}"/>
              </a:ext>
            </a:extLst>
          </p:cNvPr>
          <p:cNvSpPr/>
          <p:nvPr/>
        </p:nvSpPr>
        <p:spPr>
          <a:xfrm>
            <a:off x="-1846557" y="-3110435"/>
            <a:ext cx="9143999" cy="63986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5DBA759F-0089-5ECE-EA02-20EA252E8342}"/>
              </a:ext>
            </a:extLst>
          </p:cNvPr>
          <p:cNvSpPr/>
          <p:nvPr/>
        </p:nvSpPr>
        <p:spPr>
          <a:xfrm rot="5400000">
            <a:off x="-3429000" y="2462599"/>
            <a:ext cx="6858000" cy="1127268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3E10662-535D-8994-8346-B2E5931CC7BE}"/>
              </a:ext>
            </a:extLst>
          </p:cNvPr>
          <p:cNvSpPr txBox="1"/>
          <p:nvPr/>
        </p:nvSpPr>
        <p:spPr>
          <a:xfrm>
            <a:off x="2854067" y="5967292"/>
            <a:ext cx="1399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rebuchet MS" panose="020B0603020202020204" pitchFamily="34" charset="0"/>
              </a:rPr>
              <a:t>BILIBRARY</a:t>
            </a:r>
          </a:p>
        </p:txBody>
      </p:sp>
      <p:sp>
        <p:nvSpPr>
          <p:cNvPr id="5" name="Rectangle: Single Corner Snipped 4">
            <a:extLst>
              <a:ext uri="{FF2B5EF4-FFF2-40B4-BE49-F238E27FC236}">
                <a16:creationId xmlns:a16="http://schemas.microsoft.com/office/drawing/2014/main" id="{7D452500-40EB-C893-C3A4-A3938BD6F8CA}"/>
              </a:ext>
            </a:extLst>
          </p:cNvPr>
          <p:cNvSpPr/>
          <p:nvPr/>
        </p:nvSpPr>
        <p:spPr>
          <a:xfrm rot="5400000">
            <a:off x="-13387246" y="-13305772"/>
            <a:ext cx="8573185" cy="13380925"/>
          </a:xfrm>
          <a:prstGeom prst="snip1Rect">
            <a:avLst/>
          </a:prstGeom>
          <a:blipFill dpi="0" rotWithShape="0">
            <a:blip r:embed="rId2"/>
            <a:srcRect/>
            <a:stretch>
              <a:fillRect t="-7106" b="426"/>
            </a:stretch>
          </a:blipFill>
          <a:ln w="7620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3"/>
                <a:stretch>
                  <a:fillRect t="-7106" b="426"/>
                </a:stretch>
              </a:blip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CF2219-8198-A31E-C586-9F730F5FA247}"/>
              </a:ext>
            </a:extLst>
          </p:cNvPr>
          <p:cNvSpPr txBox="1"/>
          <p:nvPr/>
        </p:nvSpPr>
        <p:spPr>
          <a:xfrm>
            <a:off x="-15791116" y="5202413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SISWA PAGE</a:t>
            </a:r>
          </a:p>
        </p:txBody>
      </p:sp>
      <p:sp>
        <p:nvSpPr>
          <p:cNvPr id="7" name="Rectangle: Single Corner Snipped 6">
            <a:extLst>
              <a:ext uri="{FF2B5EF4-FFF2-40B4-BE49-F238E27FC236}">
                <a16:creationId xmlns:a16="http://schemas.microsoft.com/office/drawing/2014/main" id="{3BCB2D48-CF5E-F716-703C-F565E3CBD081}"/>
              </a:ext>
            </a:extLst>
          </p:cNvPr>
          <p:cNvSpPr/>
          <p:nvPr/>
        </p:nvSpPr>
        <p:spPr>
          <a:xfrm flipH="1" flipV="1">
            <a:off x="1001817" y="-402768"/>
            <a:ext cx="12385936" cy="6298697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Single Corner Snipped 8">
            <a:extLst>
              <a:ext uri="{FF2B5EF4-FFF2-40B4-BE49-F238E27FC236}">
                <a16:creationId xmlns:a16="http://schemas.microsoft.com/office/drawing/2014/main" id="{6B8B1177-8C3D-21AD-276D-0060BE4F1222}"/>
              </a:ext>
            </a:extLst>
          </p:cNvPr>
          <p:cNvSpPr/>
          <p:nvPr/>
        </p:nvSpPr>
        <p:spPr>
          <a:xfrm flipH="1" flipV="1">
            <a:off x="1398553" y="-71363"/>
            <a:ext cx="11391323" cy="5080896"/>
          </a:xfrm>
          <a:prstGeom prst="snip1Rect">
            <a:avLst/>
          </a:prstGeom>
          <a:blipFill dpi="0" rotWithShape="0">
            <a:blip r:embed="rId4"/>
            <a:srcRect/>
            <a:stretch>
              <a:fillRect t="-5937" b="-5937"/>
            </a:stretch>
          </a:blipFill>
          <a:ln w="7620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AFBB5A-B6A9-9555-F559-9B77EA49E181}"/>
              </a:ext>
            </a:extLst>
          </p:cNvPr>
          <p:cNvSpPr txBox="1"/>
          <p:nvPr/>
        </p:nvSpPr>
        <p:spPr>
          <a:xfrm>
            <a:off x="1912773" y="5170403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PEMINJAMAN BUKU PAGE</a:t>
            </a:r>
          </a:p>
        </p:txBody>
      </p:sp>
      <p:sp>
        <p:nvSpPr>
          <p:cNvPr id="6" name="Rectangle: Single Corner Snipped 5">
            <a:extLst>
              <a:ext uri="{FF2B5EF4-FFF2-40B4-BE49-F238E27FC236}">
                <a16:creationId xmlns:a16="http://schemas.microsoft.com/office/drawing/2014/main" id="{CA430DB2-33C3-2BDC-7A22-788471B75FAA}"/>
              </a:ext>
            </a:extLst>
          </p:cNvPr>
          <p:cNvSpPr/>
          <p:nvPr/>
        </p:nvSpPr>
        <p:spPr>
          <a:xfrm>
            <a:off x="-328248" y="6494232"/>
            <a:ext cx="750279" cy="766534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C4733F-CB5C-CC6D-10BC-9FD1ADA84F8D}"/>
              </a:ext>
            </a:extLst>
          </p:cNvPr>
          <p:cNvSpPr txBox="1"/>
          <p:nvPr/>
        </p:nvSpPr>
        <p:spPr>
          <a:xfrm>
            <a:off x="-11840170" y="1116815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PETUGAS PAGE</a:t>
            </a:r>
          </a:p>
        </p:txBody>
      </p:sp>
      <p:sp>
        <p:nvSpPr>
          <p:cNvPr id="15" name="Rectangle: Single Corner Snipped 14">
            <a:extLst>
              <a:ext uri="{FF2B5EF4-FFF2-40B4-BE49-F238E27FC236}">
                <a16:creationId xmlns:a16="http://schemas.microsoft.com/office/drawing/2014/main" id="{07BF5138-70D4-DE10-DEAD-0D311A7256A3}"/>
              </a:ext>
            </a:extLst>
          </p:cNvPr>
          <p:cNvSpPr/>
          <p:nvPr/>
        </p:nvSpPr>
        <p:spPr>
          <a:xfrm>
            <a:off x="-11610782" y="8357078"/>
            <a:ext cx="10105246" cy="4431536"/>
          </a:xfrm>
          <a:prstGeom prst="snip1Rect">
            <a:avLst/>
          </a:prstGeom>
          <a:blipFill>
            <a:blip r:embed="rId2"/>
            <a:srcRect/>
            <a:stretch>
              <a:fillRect l="-3868" r="-3868"/>
            </a:stretch>
          </a:blipFill>
          <a:ln w="7620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20D23D-A257-3B18-510B-E97534078A4D}"/>
              </a:ext>
            </a:extLst>
          </p:cNvPr>
          <p:cNvSpPr txBox="1"/>
          <p:nvPr/>
        </p:nvSpPr>
        <p:spPr>
          <a:xfrm>
            <a:off x="-10497503" y="1116815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PETUGAS PAGE</a:t>
            </a:r>
          </a:p>
        </p:txBody>
      </p:sp>
    </p:spTree>
    <p:extLst>
      <p:ext uri="{BB962C8B-B14F-4D97-AF65-F5344CB8AC3E}">
        <p14:creationId xmlns:p14="http://schemas.microsoft.com/office/powerpoint/2010/main" val="23818489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10194-92FA-D233-C70C-0BEEE1B68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831A8-A94A-9DFB-0797-EC9DEA6A7F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Presentasi</a:t>
            </a:r>
            <a:r>
              <a:rPr lang="en-US" dirty="0"/>
              <a:t> Website </a:t>
            </a:r>
            <a:r>
              <a:rPr lang="en-US" dirty="0" err="1"/>
              <a:t>Perpustakaan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9C96C9-D70C-CC03-96A9-B97A104218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By Mohammad Aqil Athvihaz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77329-6552-F5F5-A407-BE22B0FF1B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33F7BA-EBF3-6CE4-75C4-26A63164E966}"/>
              </a:ext>
            </a:extLst>
          </p:cNvPr>
          <p:cNvSpPr/>
          <p:nvPr/>
        </p:nvSpPr>
        <p:spPr>
          <a:xfrm>
            <a:off x="10952094" y="-2938453"/>
            <a:ext cx="8377565" cy="41442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2FACDF4-A730-CC12-635B-BC148141B8CD}"/>
              </a:ext>
            </a:extLst>
          </p:cNvPr>
          <p:cNvSpPr/>
          <p:nvPr/>
        </p:nvSpPr>
        <p:spPr>
          <a:xfrm>
            <a:off x="3276098" y="3265494"/>
            <a:ext cx="10341087" cy="47806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Single Corner Snipped 7">
            <a:extLst>
              <a:ext uri="{FF2B5EF4-FFF2-40B4-BE49-F238E27FC236}">
                <a16:creationId xmlns:a16="http://schemas.microsoft.com/office/drawing/2014/main" id="{1834AFE8-1848-EAD3-81F6-72021C18E2E1}"/>
              </a:ext>
            </a:extLst>
          </p:cNvPr>
          <p:cNvSpPr/>
          <p:nvPr/>
        </p:nvSpPr>
        <p:spPr>
          <a:xfrm rot="5400000" flipH="1" flipV="1">
            <a:off x="9006798" y="3747315"/>
            <a:ext cx="6058574" cy="968325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04EF38E-BDB9-3481-454B-3200BBE4717F}"/>
              </a:ext>
            </a:extLst>
          </p:cNvPr>
          <p:cNvSpPr/>
          <p:nvPr/>
        </p:nvSpPr>
        <p:spPr>
          <a:xfrm>
            <a:off x="-2271184" y="-4265874"/>
            <a:ext cx="12827733" cy="63986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A1C842D2-2C06-FCAA-9F45-C8E4382625B7}"/>
              </a:ext>
            </a:extLst>
          </p:cNvPr>
          <p:cNvSpPr/>
          <p:nvPr/>
        </p:nvSpPr>
        <p:spPr>
          <a:xfrm rot="5400000">
            <a:off x="4701168" y="-5667570"/>
            <a:ext cx="1044339" cy="11573945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8041131-DF8C-EF37-70A2-4A49067C84EE}"/>
              </a:ext>
            </a:extLst>
          </p:cNvPr>
          <p:cNvSpPr txBox="1"/>
          <p:nvPr/>
        </p:nvSpPr>
        <p:spPr>
          <a:xfrm>
            <a:off x="6728046" y="660956"/>
            <a:ext cx="1399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rebuchet MS" panose="020B0603020202020204" pitchFamily="34" charset="0"/>
              </a:rPr>
              <a:t>BILIBRARY</a:t>
            </a:r>
          </a:p>
        </p:txBody>
      </p:sp>
      <p:sp>
        <p:nvSpPr>
          <p:cNvPr id="5" name="Rectangle: Single Corner Snipped 4">
            <a:extLst>
              <a:ext uri="{FF2B5EF4-FFF2-40B4-BE49-F238E27FC236}">
                <a16:creationId xmlns:a16="http://schemas.microsoft.com/office/drawing/2014/main" id="{D55FB13B-1D6A-759E-935B-BCA8C2392B8C}"/>
              </a:ext>
            </a:extLst>
          </p:cNvPr>
          <p:cNvSpPr/>
          <p:nvPr/>
        </p:nvSpPr>
        <p:spPr>
          <a:xfrm rot="5400000">
            <a:off x="-13387246" y="-13305772"/>
            <a:ext cx="8573185" cy="13380925"/>
          </a:xfrm>
          <a:prstGeom prst="snip1Rect">
            <a:avLst/>
          </a:prstGeom>
          <a:blipFill dpi="0" rotWithShape="0">
            <a:blip r:embed="rId2"/>
            <a:srcRect/>
            <a:stretch>
              <a:fillRect t="-7106" b="426"/>
            </a:stretch>
          </a:blipFill>
          <a:ln w="7620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3"/>
                <a:stretch>
                  <a:fillRect t="-7106" b="426"/>
                </a:stretch>
              </a:blip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8E3350-36BC-890F-A1BB-D7ECC943C81A}"/>
              </a:ext>
            </a:extLst>
          </p:cNvPr>
          <p:cNvSpPr txBox="1"/>
          <p:nvPr/>
        </p:nvSpPr>
        <p:spPr>
          <a:xfrm>
            <a:off x="-15791116" y="5202413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SISWA PAGE</a:t>
            </a:r>
          </a:p>
        </p:txBody>
      </p:sp>
      <p:sp>
        <p:nvSpPr>
          <p:cNvPr id="7" name="Rectangle: Single Corner Snipped 6">
            <a:extLst>
              <a:ext uri="{FF2B5EF4-FFF2-40B4-BE49-F238E27FC236}">
                <a16:creationId xmlns:a16="http://schemas.microsoft.com/office/drawing/2014/main" id="{1FACF60E-1597-B172-72C2-623D96B399FD}"/>
              </a:ext>
            </a:extLst>
          </p:cNvPr>
          <p:cNvSpPr/>
          <p:nvPr/>
        </p:nvSpPr>
        <p:spPr>
          <a:xfrm flipH="1" flipV="1">
            <a:off x="11338559" y="-402769"/>
            <a:ext cx="2049193" cy="1202195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Single Corner Snipped 8">
            <a:extLst>
              <a:ext uri="{FF2B5EF4-FFF2-40B4-BE49-F238E27FC236}">
                <a16:creationId xmlns:a16="http://schemas.microsoft.com/office/drawing/2014/main" id="{3140DFCE-CE22-9FD8-0E64-4FBC06CC6D8E}"/>
              </a:ext>
            </a:extLst>
          </p:cNvPr>
          <p:cNvSpPr/>
          <p:nvPr/>
        </p:nvSpPr>
        <p:spPr>
          <a:xfrm flipH="1" flipV="1">
            <a:off x="13387753" y="-5478901"/>
            <a:ext cx="11391323" cy="5080896"/>
          </a:xfrm>
          <a:prstGeom prst="snip1Rect">
            <a:avLst/>
          </a:prstGeom>
          <a:blipFill dpi="0" rotWithShape="0">
            <a:blip r:embed="rId4"/>
            <a:srcRect/>
            <a:stretch>
              <a:fillRect t="-5937" b="-5937"/>
            </a:stretch>
          </a:blipFill>
          <a:ln w="7620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E5938E-D4BB-85E5-782C-1CBF2B94F81E}"/>
              </a:ext>
            </a:extLst>
          </p:cNvPr>
          <p:cNvSpPr txBox="1"/>
          <p:nvPr/>
        </p:nvSpPr>
        <p:spPr>
          <a:xfrm>
            <a:off x="14531493" y="-6876920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PEMINJAMAN BUKU PAGE</a:t>
            </a:r>
          </a:p>
        </p:txBody>
      </p:sp>
      <p:sp>
        <p:nvSpPr>
          <p:cNvPr id="10" name="Rectangle: Single Corner Snipped 9">
            <a:extLst>
              <a:ext uri="{FF2B5EF4-FFF2-40B4-BE49-F238E27FC236}">
                <a16:creationId xmlns:a16="http://schemas.microsoft.com/office/drawing/2014/main" id="{88D9991F-1B63-563D-81A7-EF7CBAE1662D}"/>
              </a:ext>
            </a:extLst>
          </p:cNvPr>
          <p:cNvSpPr/>
          <p:nvPr/>
        </p:nvSpPr>
        <p:spPr>
          <a:xfrm>
            <a:off x="-328248" y="1044339"/>
            <a:ext cx="11448432" cy="6216427"/>
          </a:xfrm>
          <a:prstGeom prst="snip1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Single Corner Snipped 10">
            <a:extLst>
              <a:ext uri="{FF2B5EF4-FFF2-40B4-BE49-F238E27FC236}">
                <a16:creationId xmlns:a16="http://schemas.microsoft.com/office/drawing/2014/main" id="{2C731C11-8801-EADF-BF46-D7750E8FE88D}"/>
              </a:ext>
            </a:extLst>
          </p:cNvPr>
          <p:cNvSpPr/>
          <p:nvPr/>
        </p:nvSpPr>
        <p:spPr>
          <a:xfrm>
            <a:off x="590310" y="1765508"/>
            <a:ext cx="10105246" cy="4431536"/>
          </a:xfrm>
          <a:prstGeom prst="snip1Rect">
            <a:avLst/>
          </a:prstGeom>
          <a:blipFill>
            <a:blip r:embed="rId2"/>
            <a:srcRect/>
            <a:stretch>
              <a:fillRect l="-3868" r="-3868"/>
            </a:stretch>
          </a:blipFill>
          <a:ln w="76200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D0EEF6-BB51-F42B-3A8A-504CA29C10BC}"/>
              </a:ext>
            </a:extLst>
          </p:cNvPr>
          <p:cNvSpPr txBox="1"/>
          <p:nvPr/>
        </p:nvSpPr>
        <p:spPr>
          <a:xfrm>
            <a:off x="220665" y="1116815"/>
            <a:ext cx="10564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603020202020204" pitchFamily="34" charset="0"/>
              </a:rPr>
              <a:t>PETUGAS PAGE</a:t>
            </a:r>
          </a:p>
        </p:txBody>
      </p:sp>
    </p:spTree>
    <p:extLst>
      <p:ext uri="{BB962C8B-B14F-4D97-AF65-F5344CB8AC3E}">
        <p14:creationId xmlns:p14="http://schemas.microsoft.com/office/powerpoint/2010/main" val="4730858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312</Words>
  <Application>Microsoft Office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Trebuchet MS</vt:lpstr>
      <vt:lpstr>Office Theme</vt:lpstr>
      <vt:lpstr>Presentasi Website Perpustakaan</vt:lpstr>
      <vt:lpstr>Presentasi Website Perpustakaan</vt:lpstr>
      <vt:lpstr>Presentasi Website Perpustakaan</vt:lpstr>
      <vt:lpstr>Presentasi Website Perpustakaan</vt:lpstr>
      <vt:lpstr>Presentasi Website Perpustakaan</vt:lpstr>
      <vt:lpstr>Presentasi Website Perpustakaan</vt:lpstr>
      <vt:lpstr>Presentasi Website Perpustakaan</vt:lpstr>
      <vt:lpstr>Presentasi Website Perpustakaan</vt:lpstr>
      <vt:lpstr>Presentasi Website Perpustakaan</vt:lpstr>
      <vt:lpstr>Presentasi Website Perpustakaan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Aqil Athvihaz</dc:creator>
  <cp:lastModifiedBy>Aqil Athvihaz</cp:lastModifiedBy>
  <cp:revision>1</cp:revision>
  <dcterms:created xsi:type="dcterms:W3CDTF">2025-04-29T04:48:35Z</dcterms:created>
  <dcterms:modified xsi:type="dcterms:W3CDTF">2025-04-29T06:48:28Z</dcterms:modified>
</cp:coreProperties>
</file>

<file path=docProps/thumbnail.jpeg>
</file>